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86" r:id="rId2"/>
    <p:sldId id="444" r:id="rId3"/>
    <p:sldId id="544" r:id="rId4"/>
    <p:sldId id="717" r:id="rId5"/>
    <p:sldId id="284" r:id="rId6"/>
    <p:sldId id="468" r:id="rId7"/>
    <p:sldId id="563" r:id="rId8"/>
    <p:sldId id="364" r:id="rId9"/>
    <p:sldId id="507" r:id="rId10"/>
    <p:sldId id="319" r:id="rId11"/>
    <p:sldId id="365" r:id="rId12"/>
    <p:sldId id="437" r:id="rId13"/>
    <p:sldId id="703" r:id="rId14"/>
    <p:sldId id="656" r:id="rId15"/>
    <p:sldId id="689" r:id="rId16"/>
    <p:sldId id="533" r:id="rId17"/>
    <p:sldId id="274" r:id="rId18"/>
    <p:sldId id="528" r:id="rId19"/>
    <p:sldId id="680" r:id="rId20"/>
    <p:sldId id="315" r:id="rId21"/>
    <p:sldId id="455" r:id="rId22"/>
    <p:sldId id="719" r:id="rId23"/>
    <p:sldId id="360" r:id="rId24"/>
    <p:sldId id="492" r:id="rId25"/>
    <p:sldId id="634" r:id="rId26"/>
    <p:sldId id="593" r:id="rId27"/>
    <p:sldId id="342" r:id="rId28"/>
    <p:sldId id="449" r:id="rId29"/>
    <p:sldId id="641" r:id="rId30"/>
    <p:sldId id="306" r:id="rId31"/>
    <p:sldId id="628" r:id="rId32"/>
    <p:sldId id="550" r:id="rId33"/>
    <p:sldId id="445" r:id="rId34"/>
    <p:sldId id="740" r:id="rId35"/>
    <p:sldId id="692" r:id="rId36"/>
    <p:sldId id="644" r:id="rId37"/>
    <p:sldId id="335" r:id="rId38"/>
    <p:sldId id="643" r:id="rId39"/>
    <p:sldId id="521" r:id="rId40"/>
    <p:sldId id="446" r:id="rId41"/>
    <p:sldId id="429" r:id="rId42"/>
    <p:sldId id="436" r:id="rId43"/>
    <p:sldId id="329" r:id="rId44"/>
    <p:sldId id="526" r:id="rId45"/>
    <p:sldId id="645" r:id="rId46"/>
    <p:sldId id="264" r:id="rId47"/>
    <p:sldId id="581" r:id="rId48"/>
    <p:sldId id="591" r:id="rId49"/>
    <p:sldId id="512" r:id="rId50"/>
    <p:sldId id="670" r:id="rId51"/>
    <p:sldId id="673" r:id="rId52"/>
    <p:sldId id="356" r:id="rId53"/>
    <p:sldId id="259" r:id="rId54"/>
    <p:sldId id="482" r:id="rId55"/>
    <p:sldId id="706" r:id="rId56"/>
    <p:sldId id="607" r:id="rId57"/>
    <p:sldId id="297" r:id="rId58"/>
    <p:sldId id="597" r:id="rId59"/>
    <p:sldId id="368" r:id="rId60"/>
    <p:sldId id="258" r:id="rId61"/>
    <p:sldId id="708" r:id="rId62"/>
    <p:sldId id="690" r:id="rId63"/>
    <p:sldId id="617" r:id="rId64"/>
    <p:sldId id="615" r:id="rId65"/>
    <p:sldId id="295" r:id="rId66"/>
    <p:sldId id="497" r:id="rId67"/>
    <p:sldId id="361" r:id="rId68"/>
    <p:sldId id="675" r:id="rId69"/>
    <p:sldId id="478" r:id="rId70"/>
    <p:sldId id="282" r:id="rId71"/>
    <p:sldId id="471" r:id="rId72"/>
    <p:sldId id="287" r:id="rId73"/>
    <p:sldId id="422" r:id="rId74"/>
    <p:sldId id="531" r:id="rId75"/>
    <p:sldId id="269" r:id="rId76"/>
    <p:sldId id="279" r:id="rId77"/>
    <p:sldId id="665" r:id="rId78"/>
    <p:sldId id="262" r:id="rId79"/>
    <p:sldId id="267" r:id="rId80"/>
    <p:sldId id="277" r:id="rId81"/>
    <p:sldId id="495" r:id="rId82"/>
    <p:sldId id="344" r:id="rId83"/>
    <p:sldId id="732" r:id="rId84"/>
    <p:sldId id="671" r:id="rId85"/>
    <p:sldId id="508" r:id="rId86"/>
    <p:sldId id="509" r:id="rId87"/>
    <p:sldId id="600" r:id="rId88"/>
    <p:sldId id="423" r:id="rId89"/>
    <p:sldId id="421" r:id="rId90"/>
    <p:sldId id="720" r:id="rId91"/>
    <p:sldId id="310" r:id="rId92"/>
    <p:sldId id="683" r:id="rId93"/>
    <p:sldId id="476" r:id="rId94"/>
    <p:sldId id="743" r:id="rId95"/>
    <p:sldId id="358" r:id="rId96"/>
    <p:sldId id="748" r:id="rId97"/>
    <p:sldId id="590" r:id="rId98"/>
    <p:sldId id="285" r:id="rId99"/>
    <p:sldId id="524" r:id="rId100"/>
    <p:sldId id="611" r:id="rId101"/>
    <p:sldId id="459" r:id="rId102"/>
    <p:sldId id="448" r:id="rId103"/>
    <p:sldId id="369" r:id="rId104"/>
    <p:sldId id="309" r:id="rId105"/>
    <p:sldId id="432" r:id="rId106"/>
    <p:sldId id="457" r:id="rId107"/>
    <p:sldId id="572" r:id="rId108"/>
    <p:sldId id="268" r:id="rId109"/>
    <p:sldId id="676" r:id="rId110"/>
    <p:sldId id="601" r:id="rId111"/>
    <p:sldId id="726" r:id="rId112"/>
    <p:sldId id="317" r:id="rId113"/>
    <p:sldId id="555" r:id="rId114"/>
    <p:sldId id="649" r:id="rId115"/>
    <p:sldId id="519" r:id="rId116"/>
    <p:sldId id="679" r:id="rId117"/>
    <p:sldId id="359" r:id="rId118"/>
    <p:sldId id="722" r:id="rId119"/>
    <p:sldId id="738" r:id="rId120"/>
    <p:sldId id="576" r:id="rId121"/>
    <p:sldId id="568" r:id="rId122"/>
    <p:sldId id="663" r:id="rId123"/>
    <p:sldId id="434" r:id="rId124"/>
    <p:sldId id="539" r:id="rId125"/>
    <p:sldId id="430" r:id="rId126"/>
    <p:sldId id="479" r:id="rId127"/>
    <p:sldId id="745" r:id="rId128"/>
    <p:sldId id="452" r:id="rId129"/>
    <p:sldId id="700" r:id="rId130"/>
    <p:sldId id="594" r:id="rId131"/>
    <p:sldId id="266" r:id="rId132"/>
    <p:sldId id="635" r:id="rId133"/>
    <p:sldId id="481" r:id="rId134"/>
    <p:sldId id="688" r:id="rId135"/>
    <p:sldId id="650" r:id="rId136"/>
    <p:sldId id="257" r:id="rId137"/>
    <p:sldId id="558" r:id="rId138"/>
    <p:sldId id="427" r:id="rId139"/>
    <p:sldId id="565" r:id="rId140"/>
    <p:sldId id="426" r:id="rId141"/>
    <p:sldId id="623" r:id="rId142"/>
    <p:sldId id="431" r:id="rId143"/>
    <p:sldId id="347" r:id="rId144"/>
    <p:sldId id="620" r:id="rId145"/>
    <p:sldId id="314" r:id="rId146"/>
    <p:sldId id="725" r:id="rId147"/>
    <p:sldId id="454" r:id="rId148"/>
    <p:sldId id="487" r:id="rId149"/>
    <p:sldId id="456" r:id="rId150"/>
    <p:sldId id="498" r:id="rId151"/>
    <p:sldId id="642" r:id="rId152"/>
    <p:sldId id="710" r:id="rId153"/>
    <p:sldId id="467" r:id="rId154"/>
    <p:sldId id="366" r:id="rId155"/>
    <p:sldId id="341" r:id="rId156"/>
    <p:sldId id="503" r:id="rId157"/>
    <p:sldId id="742" r:id="rId158"/>
    <p:sldId id="633" r:id="rId159"/>
    <p:sldId id="346" r:id="rId160"/>
    <p:sldId id="349" r:id="rId161"/>
    <p:sldId id="488" r:id="rId162"/>
    <p:sldId id="321" r:id="rId163"/>
    <p:sldId id="304" r:id="rId164"/>
    <p:sldId id="281" r:id="rId165"/>
    <p:sldId id="612" r:id="rId166"/>
    <p:sldId id="575" r:id="rId167"/>
    <p:sldId id="662" r:id="rId168"/>
    <p:sldId id="332" r:id="rId169"/>
    <p:sldId id="627" r:id="rId170"/>
    <p:sldId id="504" r:id="rId171"/>
    <p:sldId id="291" r:id="rId172"/>
    <p:sldId id="502" r:id="rId173"/>
    <p:sldId id="578" r:id="rId174"/>
    <p:sldId id="727" r:id="rId175"/>
    <p:sldId id="596" r:id="rId176"/>
    <p:sldId id="275" r:id="rId177"/>
    <p:sldId id="548" r:id="rId178"/>
    <p:sldId id="749" r:id="rId179"/>
    <p:sldId id="561" r:id="rId180"/>
    <p:sldId id="450" r:id="rId181"/>
    <p:sldId id="570" r:id="rId182"/>
    <p:sldId id="672" r:id="rId183"/>
    <p:sldId id="609" r:id="rId184"/>
    <p:sldId id="463" r:id="rId185"/>
    <p:sldId id="522" r:id="rId186"/>
    <p:sldId id="525" r:id="rId187"/>
    <p:sldId id="477" r:id="rId188"/>
    <p:sldId id="741" r:id="rId189"/>
    <p:sldId id="696" r:id="rId190"/>
    <p:sldId id="674" r:id="rId191"/>
    <p:sldId id="527" r:id="rId192"/>
    <p:sldId id="470" r:id="rId193"/>
    <p:sldId id="584" r:id="rId194"/>
    <p:sldId id="443" r:id="rId195"/>
    <p:sldId id="605" r:id="rId196"/>
    <p:sldId id="573" r:id="rId197"/>
    <p:sldId id="345" r:id="rId198"/>
    <p:sldId id="699" r:id="rId199"/>
    <p:sldId id="464" r:id="rId200"/>
    <p:sldId id="648" r:id="rId201"/>
    <p:sldId id="276" r:id="rId202"/>
    <p:sldId id="580" r:id="rId203"/>
    <p:sldId id="721" r:id="rId204"/>
    <p:sldId id="746" r:id="rId205"/>
    <p:sldId id="715" r:id="rId206"/>
    <p:sldId id="339" r:id="rId207"/>
    <p:sldId id="736" r:id="rId208"/>
    <p:sldId id="678" r:id="rId209"/>
    <p:sldId id="702" r:id="rId210"/>
    <p:sldId id="582" r:id="rId211"/>
    <p:sldId id="312" r:id="rId212"/>
    <p:sldId id="538" r:id="rId213"/>
    <p:sldId id="353" r:id="rId214"/>
    <p:sldId id="549" r:id="rId215"/>
    <p:sldId id="303" r:id="rId216"/>
    <p:sldId id="543" r:id="rId217"/>
    <p:sldId id="367" r:id="rId218"/>
    <p:sldId id="564" r:id="rId219"/>
    <p:sldId id="510" r:id="rId220"/>
    <p:sldId id="292" r:id="rId221"/>
    <p:sldId id="681" r:id="rId222"/>
    <p:sldId id="730" r:id="rId223"/>
    <p:sldId id="480" r:id="rId224"/>
    <p:sldId id="331" r:id="rId225"/>
    <p:sldId id="566" r:id="rId226"/>
    <p:sldId id="439" r:id="rId227"/>
    <p:sldId id="712" r:id="rId228"/>
    <p:sldId id="325" r:id="rId229"/>
    <p:sldId id="515" r:id="rId230"/>
    <p:sldId id="440" r:id="rId231"/>
    <p:sldId id="586" r:id="rId232"/>
    <p:sldId id="557" r:id="rId233"/>
    <p:sldId id="735" r:id="rId234"/>
    <p:sldId id="271" r:id="rId235"/>
    <p:sldId id="592" r:id="rId236"/>
    <p:sldId id="371" r:id="rId237"/>
    <p:sldId id="646" r:id="rId238"/>
    <p:sldId id="579" r:id="rId239"/>
    <p:sldId id="657" r:id="rId240"/>
    <p:sldId id="637" r:id="rId241"/>
    <p:sldId id="723" r:id="rId242"/>
    <p:sldId id="664" r:id="rId243"/>
    <p:sldId id="299" r:id="rId244"/>
    <p:sldId id="598" r:id="rId245"/>
    <p:sldId id="458" r:id="rId246"/>
    <p:sldId id="469" r:id="rId247"/>
    <p:sldId id="651" r:id="rId248"/>
    <p:sldId id="496" r:id="rId249"/>
    <p:sldId id="324" r:id="rId250"/>
    <p:sldId id="625" r:id="rId251"/>
    <p:sldId id="435" r:id="rId252"/>
    <p:sldId id="523" r:id="rId253"/>
    <p:sldId id="362" r:id="rId254"/>
    <p:sldId id="327" r:id="rId255"/>
    <p:sldId id="294" r:id="rId256"/>
    <p:sldId id="529" r:id="rId257"/>
    <p:sldId id="541" r:id="rId258"/>
    <p:sldId id="729" r:id="rId259"/>
    <p:sldId id="323" r:id="rId260"/>
    <p:sldId id="530" r:id="rId261"/>
    <p:sldId id="553" r:id="rId262"/>
    <p:sldId id="709" r:id="rId263"/>
    <p:sldId id="354" r:id="rId264"/>
    <p:sldId id="536" r:id="rId265"/>
    <p:sldId id="638" r:id="rId266"/>
    <p:sldId id="716" r:id="rId267"/>
    <p:sldId id="613" r:id="rId268"/>
    <p:sldId id="552" r:id="rId269"/>
    <p:sldId id="499" r:id="rId270"/>
    <p:sldId id="608" r:id="rId271"/>
    <p:sldId id="739" r:id="rId272"/>
    <p:sldId id="313" r:id="rId273"/>
    <p:sldId id="425" r:id="rId274"/>
    <p:sldId id="603" r:id="rId275"/>
    <p:sldId id="473" r:id="rId276"/>
    <p:sldId id="307" r:id="rId277"/>
    <p:sldId id="668" r:id="rId278"/>
    <p:sldId id="589" r:id="rId279"/>
    <p:sldId id="290" r:id="rId280"/>
    <p:sldId id="311" r:id="rId281"/>
    <p:sldId id="462" r:id="rId282"/>
    <p:sldId id="506" r:id="rId283"/>
    <p:sldId id="428" r:id="rId284"/>
    <p:sldId id="472" r:id="rId285"/>
    <p:sldId id="286" r:id="rId286"/>
    <p:sldId id="333" r:id="rId287"/>
    <p:sldId id="624" r:id="rId288"/>
    <p:sldId id="280" r:id="rId289"/>
    <p:sldId id="491" r:id="rId290"/>
    <p:sldId id="604" r:id="rId291"/>
    <p:sldId id="357" r:id="rId292"/>
    <p:sldId id="451" r:id="rId293"/>
    <p:sldId id="340" r:id="rId294"/>
    <p:sldId id="585" r:id="rId295"/>
    <p:sldId id="302" r:id="rId296"/>
    <p:sldId id="441" r:id="rId297"/>
    <p:sldId id="559" r:id="rId298"/>
    <p:sldId id="547" r:id="rId299"/>
    <p:sldId id="728" r:id="rId300"/>
    <p:sldId id="554" r:id="rId301"/>
    <p:sldId id="583" r:id="rId302"/>
    <p:sldId id="270" r:id="rId303"/>
    <p:sldId id="501" r:id="rId304"/>
    <p:sldId id="599" r:id="rId305"/>
    <p:sldId id="562" r:id="rId306"/>
    <p:sldId id="574" r:id="rId307"/>
    <p:sldId id="587" r:id="rId308"/>
    <p:sldId id="711" r:id="rId309"/>
    <p:sldId id="433" r:id="rId310"/>
    <p:sldId id="718" r:id="rId311"/>
    <p:sldId id="556" r:id="rId312"/>
    <p:sldId id="505" r:id="rId313"/>
    <p:sldId id="682" r:id="rId314"/>
    <p:sldId id="636" r:id="rId315"/>
    <p:sldId id="595" r:id="rId316"/>
    <p:sldId id="614" r:id="rId317"/>
    <p:sldId id="288" r:id="rId318"/>
    <p:sldId id="567" r:id="rId319"/>
    <p:sldId id="569" r:id="rId320"/>
    <p:sldId id="326" r:id="rId321"/>
    <p:sldId id="747" r:id="rId322"/>
    <p:sldId id="298" r:id="rId323"/>
    <p:sldId id="466" r:id="rId324"/>
    <p:sldId id="610" r:id="rId325"/>
    <p:sldId id="289" r:id="rId326"/>
    <p:sldId id="320" r:id="rId327"/>
    <p:sldId id="338" r:id="rId328"/>
    <p:sldId id="489" r:id="rId329"/>
    <p:sldId id="334" r:id="rId330"/>
    <p:sldId id="713" r:id="rId331"/>
    <p:sldId id="534" r:id="rId332"/>
    <p:sldId id="685" r:id="rId333"/>
    <p:sldId id="647" r:id="rId334"/>
    <p:sldId id="750" r:id="rId335"/>
    <p:sldId id="486" r:id="rId336"/>
    <p:sldId id="350" r:id="rId337"/>
    <p:sldId id="438" r:id="rId338"/>
    <p:sldId id="494" r:id="rId339"/>
    <p:sldId id="273" r:id="rId340"/>
    <p:sldId id="256" r:id="rId341"/>
    <p:sldId id="305" r:id="rId342"/>
    <p:sldId id="272" r:id="rId343"/>
    <p:sldId id="744" r:id="rId344"/>
    <p:sldId id="626" r:id="rId345"/>
    <p:sldId id="660" r:id="rId346"/>
    <p:sldId id="540" r:id="rId347"/>
    <p:sldId id="622" r:id="rId348"/>
    <p:sldId id="707" r:id="rId349"/>
    <p:sldId id="296" r:id="rId350"/>
    <p:sldId id="484" r:id="rId351"/>
    <p:sldId id="652" r:id="rId352"/>
    <p:sldId id="490" r:id="rId353"/>
    <p:sldId id="355" r:id="rId354"/>
    <p:sldId id="691" r:id="rId355"/>
    <p:sldId id="602" r:id="rId356"/>
    <p:sldId id="474" r:id="rId357"/>
    <p:sldId id="630" r:id="rId358"/>
    <p:sldId id="666" r:id="rId359"/>
    <p:sldId id="632" r:id="rId360"/>
    <p:sldId id="546" r:id="rId361"/>
    <p:sldId id="655" r:id="rId362"/>
    <p:sldId id="588" r:id="rId363"/>
    <p:sldId id="694" r:id="rId364"/>
    <p:sldId id="370" r:id="rId365"/>
    <p:sldId id="322" r:id="rId366"/>
    <p:sldId id="500" r:id="rId367"/>
    <p:sldId id="631" r:id="rId368"/>
    <p:sldId id="352" r:id="rId369"/>
    <p:sldId id="343" r:id="rId370"/>
    <p:sldId id="737" r:id="rId371"/>
    <p:sldId id="616" r:id="rId372"/>
    <p:sldId id="301" r:id="rId373"/>
    <p:sldId id="260" r:id="rId374"/>
    <p:sldId id="328" r:id="rId375"/>
    <p:sldId id="532" r:id="rId376"/>
    <p:sldId id="511" r:id="rId377"/>
    <p:sldId id="330" r:id="rId378"/>
    <p:sldId id="300" r:id="rId379"/>
    <p:sldId id="465" r:id="rId380"/>
    <p:sldId id="639" r:id="rId381"/>
    <p:sldId id="514" r:id="rId382"/>
    <p:sldId id="733" r:id="rId383"/>
    <p:sldId id="537" r:id="rId384"/>
    <p:sldId id="684" r:id="rId385"/>
    <p:sldId id="731" r:id="rId386"/>
    <p:sldId id="516" r:id="rId387"/>
    <p:sldId id="560" r:id="rId388"/>
    <p:sldId id="520" r:id="rId389"/>
    <p:sldId id="424" r:id="rId390"/>
    <p:sldId id="695" r:id="rId391"/>
    <p:sldId id="687" r:id="rId392"/>
    <p:sldId id="293" r:id="rId393"/>
    <p:sldId id="606" r:id="rId394"/>
    <p:sldId id="336" r:id="rId395"/>
    <p:sldId id="571" r:id="rId396"/>
    <p:sldId id="453" r:id="rId397"/>
    <p:sldId id="704" r:id="rId398"/>
    <p:sldId id="545" r:id="rId399"/>
    <p:sldId id="461" r:id="rId400"/>
    <p:sldId id="734" r:id="rId401"/>
    <p:sldId id="542" r:id="rId402"/>
    <p:sldId id="551" r:id="rId403"/>
    <p:sldId id="669" r:id="rId404"/>
    <p:sldId id="517" r:id="rId405"/>
    <p:sldId id="698" r:id="rId406"/>
    <p:sldId id="677" r:id="rId407"/>
    <p:sldId id="283" r:id="rId408"/>
    <p:sldId id="261" r:id="rId409"/>
    <p:sldId id="363" r:id="rId410"/>
    <p:sldId id="658" r:id="rId411"/>
    <p:sldId id="618" r:id="rId412"/>
    <p:sldId id="701" r:id="rId413"/>
    <p:sldId id="278" r:id="rId414"/>
    <p:sldId id="705" r:id="rId415"/>
    <p:sldId id="265" r:id="rId416"/>
    <p:sldId id="348" r:id="rId417"/>
    <p:sldId id="447" r:id="rId418"/>
    <p:sldId id="629" r:id="rId419"/>
    <p:sldId id="640" r:id="rId420"/>
    <p:sldId id="654" r:id="rId421"/>
    <p:sldId id="724" r:id="rId422"/>
    <p:sldId id="493" r:id="rId423"/>
    <p:sldId id="513" r:id="rId424"/>
    <p:sldId id="667" r:id="rId425"/>
    <p:sldId id="697" r:id="rId426"/>
    <p:sldId id="318" r:id="rId427"/>
    <p:sldId id="659" r:id="rId428"/>
    <p:sldId id="661" r:id="rId429"/>
    <p:sldId id="308" r:id="rId430"/>
    <p:sldId id="653" r:id="rId431"/>
    <p:sldId id="535" r:id="rId432"/>
    <p:sldId id="460" r:id="rId433"/>
    <p:sldId id="351" r:id="rId434"/>
    <p:sldId id="485" r:id="rId435"/>
    <p:sldId id="621" r:id="rId436"/>
    <p:sldId id="316" r:id="rId437"/>
    <p:sldId id="518" r:id="rId438"/>
    <p:sldId id="714" r:id="rId439"/>
    <p:sldId id="483" r:id="rId440"/>
    <p:sldId id="619" r:id="rId441"/>
    <p:sldId id="693" r:id="rId442"/>
    <p:sldId id="577" r:id="rId443"/>
    <p:sldId id="337" r:id="rId444"/>
    <p:sldId id="263" r:id="rId445"/>
    <p:sldId id="442" r:id="rId44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64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viewProps" Target="viewProps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tableStyles" Target="tableStyles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presProps" Target="presProps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theme" Target="theme/theme1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8E6E7-877F-454E-9087-6B73DE00D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53E7B0D-8164-40AE-9645-FC5638181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CF79FC-7C44-4D21-A8EA-93AC2D98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911C-C016-4E5A-B206-C1B384FD80C8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EB1A08-568D-423B-B7E2-6356D7EB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C4605B-EA67-44E6-B2C6-A83B06CF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2DBF-70EF-4CFF-9C6F-6F4796FCD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9B7A8-FF1F-4B37-8A70-A3FEC61C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3D7DA3-6585-4188-A833-254FDC028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4F3DCA-FBAD-45BA-85C9-B00CBA9A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911C-C016-4E5A-B206-C1B384FD80C8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C78DE9-AEBD-4F96-A06B-1DD31E23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A1A1D2-9720-40FD-A9D2-B56F287D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2DBF-70EF-4CFF-9C6F-6F4796FCD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9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45FDD90-42EC-49F6-BF95-02ACA48A4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FF2A32-F802-42E2-AE74-A941B7CA0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022D6C-2D36-4DC9-BDE6-8739A61E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911C-C016-4E5A-B206-C1B384FD80C8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0F0830-AC9F-43E2-859A-08619ACA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C5DF9A-B507-4F8F-8829-0DB99D8B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2DBF-70EF-4CFF-9C6F-6F4796FCD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8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BCA23-982E-48DA-AA76-2A22CED3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97D2D-9CE6-4F0D-80D5-905B807AC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1E3440-D2BB-4F3B-B07A-2240735B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911C-C016-4E5A-B206-C1B384FD80C8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9FB371-2E58-43DF-95FE-1275DDA9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3C87F2-2DB3-4EF6-9437-FDD4FFDE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2DBF-70EF-4CFF-9C6F-6F4796FCD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4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3C66A-4666-4F25-951D-28915A06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BC7B08-8CAE-46FD-97E9-8E0BFA4CE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6C6AB8-7D3B-4089-A677-9F7A4B03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911C-C016-4E5A-B206-C1B384FD80C8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25924F-AFA1-461D-83A3-B67016DC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E011D2-AA50-4851-90DA-284FF0B5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2DBF-70EF-4CFF-9C6F-6F4796FCD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8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5CD6B-091C-4584-BBBF-182AEE95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09AF39-F4A3-4733-A65D-29F893D84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779E9C-0789-449D-AD3F-F483481E3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1F54CB-F750-42CF-9FD3-0BB3A28E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911C-C016-4E5A-B206-C1B384FD80C8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98DBFD-DD03-4117-A1C8-EB33D482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E5E136-F651-4336-93F3-01F0FAB3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2DBF-70EF-4CFF-9C6F-6F4796FCD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33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E9F46-375D-4F05-9CE8-8A564F0B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6218ED-57F0-4DE1-94BF-4D1D7547E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B6F529-08DF-4510-AE22-A1F83CFAF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8A5DB1-30DE-4A06-9045-DB91683A2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0F8F4EA-09B2-4F4B-B4B2-BE37720A9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D160F8D-6043-4B12-811C-2BEA1A43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911C-C016-4E5A-B206-C1B384FD80C8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B5F8477-02F9-44D6-8D4F-F7856F9B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47A501-03C7-4C66-9291-64AEFD99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2DBF-70EF-4CFF-9C6F-6F4796FCD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6E351-0FA2-4C42-BB07-D357E639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9368031-5011-4666-A009-3D815A2B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911C-C016-4E5A-B206-C1B384FD80C8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FD1C22-2C6C-484E-A64F-9405785AC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6BA233-BAFC-4672-A13C-68BD32EE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2DBF-70EF-4CFF-9C6F-6F4796FCD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9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E5233B-18DE-4438-A293-FC8D4461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911C-C016-4E5A-B206-C1B384FD80C8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DEB4FD0-6E16-48E3-8A1A-4D2DBC97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9A0A02-BDE6-47AF-B170-1BD509F2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2DBF-70EF-4CFF-9C6F-6F4796FCD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895BD-EF7A-4106-8B7E-5E02D7503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B42DBA-861F-4D94-ABD6-D6121F48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B5E7A0-EAFC-4E7D-B815-29B6CD5A3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216FBC-1815-4EFE-BD86-6D1E945A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911C-C016-4E5A-B206-C1B384FD80C8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BDEF8F-347C-4F4F-AAF7-BB956C41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604803-CCC9-4233-A3F8-B1C75794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2DBF-70EF-4CFF-9C6F-6F4796FCD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3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A0822-812D-476E-B923-69017478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41B31-4053-40E8-9806-79CD715D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382B5D-32CA-4AF3-A5C6-17F321E54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6E7AB3-2324-4B4D-BD05-E139E826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911C-C016-4E5A-B206-C1B384FD80C8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4858EE-4767-4029-9F63-D897DC390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5811B12-D262-4993-ACFE-A31756B9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2DBF-70EF-4CFF-9C6F-6F4796FCD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C15E0D-093B-4CD7-8B4A-F4800303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D5692E-702B-441F-AACB-DB651C653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C7ACB5-4F54-4615-840A-9ECDAF9AE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9911C-C016-4E5A-B206-C1B384FD80C8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667869-6439-4586-8748-0174BADAA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2D6179-7C9A-44A1-AF15-974A80D47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12DBF-70EF-4CFF-9C6F-6F4796FCD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98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jp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jp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jp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jpg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jp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jp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jp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jpg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jpg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g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jp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jpg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jpg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jpg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g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jpg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jpg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jpg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jpg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jpg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jpg"/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jpg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jpg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jpg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jpg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jpg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jpg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jpg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jpg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jpg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jpg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jpg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jpg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jpg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jpg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jpg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jpg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jpg"/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jpg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jpg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jpg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jpg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jpg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jpg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jpg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jpg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jpg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jpg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jpg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jpg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jpg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jpg"/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jpg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jpg"/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jpg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jpg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jpg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jpg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jpg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jpg"/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jpg"/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jpg"/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jpg"/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3.jpg"/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jpg"/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jpg"/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jpg"/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jpg"/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jpg"/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jpg"/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jpg"/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jpg"/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jpg"/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jpg"/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jpg"/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jpg"/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jpg"/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jpg"/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jpg"/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jpg"/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3.jpg"/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jpg"/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jpg"/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6.jpg"/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7.jpg"/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8.jpg"/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jpg"/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jpg"/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jpg"/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jpg"/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4.jpg"/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5.jpg"/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6.jpg"/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jpg"/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8.jpg"/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jpg"/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jpg"/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2.jpg"/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jpg"/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4.jpg"/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jpg"/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jpg"/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7.jpg"/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8.jpg"/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jpg"/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jpg"/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jpg"/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3.jpg"/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jpg"/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5.jpg"/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6.jpg"/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jpg"/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8.jpg"/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jpg"/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jpg"/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jpg"/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jpg"/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4.jpg"/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5.jpg"/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6.jpg"/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7.jpg"/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8.jpg"/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jpg"/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jpg"/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2.jpg"/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3.jpg"/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4.jpg"/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5.jpg"/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6.jpg"/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7.jpg"/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8.jpg"/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jpg"/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jpg"/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2.jpg"/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3.jpg"/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4.jpg"/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5.jpg"/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6.jpg"/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7.jpg"/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8.jpg"/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jpg"/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jpg"/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2.jpg"/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jpg"/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4.jpg"/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5.jpg"/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6.jpg"/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7.jpg"/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8.jpg"/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jpg"/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jpg"/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2.jpg"/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3.jpg"/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4.jpg"/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5.jpg"/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6.jpg"/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7.jpg"/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8.jpg"/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jpg"/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1.jpg"/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2.jpg"/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3.jpg"/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4.jpg"/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5.jpg"/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6.jpg"/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7.jpg"/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8.jpg"/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jpg"/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jpg"/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2.jpg"/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3.jpg"/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4.jpg"/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5.jpg"/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6.jpg"/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7.jpg"/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8.jpg"/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jpg"/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jpg"/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2.jpg"/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3.jpg"/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4.jpg"/><Relationship Id="rId1" Type="http://schemas.openxmlformats.org/officeDocument/2006/relationships/slideLayout" Target="../slideLayouts/slideLayout7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5.jpg"/><Relationship Id="rId1" Type="http://schemas.openxmlformats.org/officeDocument/2006/relationships/slideLayout" Target="../slideLayouts/slideLayout7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6.jpg"/><Relationship Id="rId1" Type="http://schemas.openxmlformats.org/officeDocument/2006/relationships/slideLayout" Target="../slideLayouts/slideLayout7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7.jpg"/><Relationship Id="rId1" Type="http://schemas.openxmlformats.org/officeDocument/2006/relationships/slideLayout" Target="../slideLayouts/slideLayout7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8.jpg"/><Relationship Id="rId1" Type="http://schemas.openxmlformats.org/officeDocument/2006/relationships/slideLayout" Target="../slideLayouts/slideLayout7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jpg"/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jpg"/><Relationship Id="rId1" Type="http://schemas.openxmlformats.org/officeDocument/2006/relationships/slideLayout" Target="../slideLayouts/slideLayout7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2.jpg"/><Relationship Id="rId1" Type="http://schemas.openxmlformats.org/officeDocument/2006/relationships/slideLayout" Target="../slideLayouts/slideLayout7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3.jpg"/><Relationship Id="rId1" Type="http://schemas.openxmlformats.org/officeDocument/2006/relationships/slideLayout" Target="../slideLayouts/slideLayout7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4.jpg"/><Relationship Id="rId1" Type="http://schemas.openxmlformats.org/officeDocument/2006/relationships/slideLayout" Target="../slideLayouts/slideLayout7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5.jpg"/><Relationship Id="rId1" Type="http://schemas.openxmlformats.org/officeDocument/2006/relationships/slideLayout" Target="../slideLayouts/slideLayout7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6.jpg"/><Relationship Id="rId1" Type="http://schemas.openxmlformats.org/officeDocument/2006/relationships/slideLayout" Target="../slideLayouts/slideLayout7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7.jpg"/><Relationship Id="rId1" Type="http://schemas.openxmlformats.org/officeDocument/2006/relationships/slideLayout" Target="../slideLayouts/slideLayout7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8.jpg"/><Relationship Id="rId1" Type="http://schemas.openxmlformats.org/officeDocument/2006/relationships/slideLayout" Target="../slideLayouts/slideLayout7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jpg"/><Relationship Id="rId1" Type="http://schemas.openxmlformats.org/officeDocument/2006/relationships/slideLayout" Target="../slideLayouts/slideLayout7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jpg"/><Relationship Id="rId1" Type="http://schemas.openxmlformats.org/officeDocument/2006/relationships/slideLayout" Target="../slideLayouts/slideLayout7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2.jpg"/><Relationship Id="rId1" Type="http://schemas.openxmlformats.org/officeDocument/2006/relationships/slideLayout" Target="../slideLayouts/slideLayout7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3.jpg"/><Relationship Id="rId1" Type="http://schemas.openxmlformats.org/officeDocument/2006/relationships/slideLayout" Target="../slideLayouts/slideLayout7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4.jpg"/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5.jpg"/><Relationship Id="rId1" Type="http://schemas.openxmlformats.org/officeDocument/2006/relationships/slideLayout" Target="../slideLayouts/slideLayout7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6.jpg"/><Relationship Id="rId1" Type="http://schemas.openxmlformats.org/officeDocument/2006/relationships/slideLayout" Target="../slideLayouts/slideLayout7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7.jpg"/><Relationship Id="rId1" Type="http://schemas.openxmlformats.org/officeDocument/2006/relationships/slideLayout" Target="../slideLayouts/slideLayout7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8.jpg"/><Relationship Id="rId1" Type="http://schemas.openxmlformats.org/officeDocument/2006/relationships/slideLayout" Target="../slideLayouts/slideLayout7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jpg"/><Relationship Id="rId1" Type="http://schemas.openxmlformats.org/officeDocument/2006/relationships/slideLayout" Target="../slideLayouts/slideLayout7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jpg"/><Relationship Id="rId1" Type="http://schemas.openxmlformats.org/officeDocument/2006/relationships/slideLayout" Target="../slideLayouts/slideLayout7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2.jpg"/><Relationship Id="rId1" Type="http://schemas.openxmlformats.org/officeDocument/2006/relationships/slideLayout" Target="../slideLayouts/slideLayout7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3.jpg"/><Relationship Id="rId1" Type="http://schemas.openxmlformats.org/officeDocument/2006/relationships/slideLayout" Target="../slideLayouts/slideLayout7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4.jpg"/><Relationship Id="rId1" Type="http://schemas.openxmlformats.org/officeDocument/2006/relationships/slideLayout" Target="../slideLayouts/slideLayout7.xml"/></Relationships>
</file>

<file path=ppt/slides/_rels/slide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5.jpg"/><Relationship Id="rId1" Type="http://schemas.openxmlformats.org/officeDocument/2006/relationships/slideLayout" Target="../slideLayouts/slideLayout7.xml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6.jpg"/><Relationship Id="rId1" Type="http://schemas.openxmlformats.org/officeDocument/2006/relationships/slideLayout" Target="../slideLayouts/slideLayout7.xml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7.jpg"/><Relationship Id="rId1" Type="http://schemas.openxmlformats.org/officeDocument/2006/relationships/slideLayout" Target="../slideLayouts/slideLayout7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8.jpg"/><Relationship Id="rId1" Type="http://schemas.openxmlformats.org/officeDocument/2006/relationships/slideLayout" Target="../slideLayouts/slideLayout7.xml"/></Relationships>
</file>

<file path=ppt/slides/_rels/slide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jpg"/><Relationship Id="rId1" Type="http://schemas.openxmlformats.org/officeDocument/2006/relationships/slideLayout" Target="../slideLayouts/slideLayout7.xml"/></Relationships>
</file>

<file path=ppt/slides/_rels/slide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jpg"/><Relationship Id="rId1" Type="http://schemas.openxmlformats.org/officeDocument/2006/relationships/slideLayout" Target="../slideLayouts/slideLayout7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2.jpg"/><Relationship Id="rId1" Type="http://schemas.openxmlformats.org/officeDocument/2006/relationships/slideLayout" Target="../slideLayouts/slideLayout7.xml"/></Relationships>
</file>

<file path=ppt/slides/_rels/slide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3.jpg"/><Relationship Id="rId1" Type="http://schemas.openxmlformats.org/officeDocument/2006/relationships/slideLayout" Target="../slideLayouts/slideLayout7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4.jpg"/><Relationship Id="rId1" Type="http://schemas.openxmlformats.org/officeDocument/2006/relationships/slideLayout" Target="../slideLayouts/slideLayout7.xml"/></Relationships>
</file>

<file path=ppt/slides/_rels/slide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5.jpg"/><Relationship Id="rId1" Type="http://schemas.openxmlformats.org/officeDocument/2006/relationships/slideLayout" Target="../slideLayouts/slideLayout7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6.jpg"/><Relationship Id="rId1" Type="http://schemas.openxmlformats.org/officeDocument/2006/relationships/slideLayout" Target="../slideLayouts/slideLayout7.xml"/></Relationships>
</file>

<file path=ppt/slides/_rels/slide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7.jpg"/><Relationship Id="rId1" Type="http://schemas.openxmlformats.org/officeDocument/2006/relationships/slideLayout" Target="../slideLayouts/slideLayout7.xml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8.jpg"/><Relationship Id="rId1" Type="http://schemas.openxmlformats.org/officeDocument/2006/relationships/slideLayout" Target="../slideLayouts/slideLayout7.xml"/></Relationships>
</file>

<file path=ppt/slides/_rels/slide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jpg"/><Relationship Id="rId1" Type="http://schemas.openxmlformats.org/officeDocument/2006/relationships/slideLayout" Target="../slideLayouts/slideLayout7.xml"/></Relationships>
</file>

<file path=ppt/slides/_rels/slide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jpg"/><Relationship Id="rId1" Type="http://schemas.openxmlformats.org/officeDocument/2006/relationships/slideLayout" Target="../slideLayouts/slideLayout7.xml"/></Relationships>
</file>

<file path=ppt/slides/_rels/slide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2.jpg"/><Relationship Id="rId1" Type="http://schemas.openxmlformats.org/officeDocument/2006/relationships/slideLayout" Target="../slideLayouts/slideLayout7.xml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3.jpg"/><Relationship Id="rId1" Type="http://schemas.openxmlformats.org/officeDocument/2006/relationships/slideLayout" Target="../slideLayouts/slideLayout7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4.jpg"/><Relationship Id="rId1" Type="http://schemas.openxmlformats.org/officeDocument/2006/relationships/slideLayout" Target="../slideLayouts/slideLayout7.xml"/></Relationships>
</file>

<file path=ppt/slides/_rels/slide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FF5FC3D-AFF8-4500-A28B-E314E2392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6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1956706-A140-4EAC-A13F-48F939AC6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2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ABDDAF4-923A-4642-90F2-390FA90B6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9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A76235C-D069-4D90-A65E-648B11356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8F88525-3C5C-4114-9C5B-AF991722B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4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744059E-21D9-4536-AAFD-3899AB4EC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3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275AF6-6DC6-4356-8586-15CDA3BCE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3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65F5574-D793-43EA-8AFD-4396A15CF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7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4815D03-AECE-485D-B980-0BB86ADBE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0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A64E1B-651A-472C-A6F3-1824B7773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3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DC2C20F-A5E0-4738-B43C-7C5E0B31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5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A3228D4-BED1-47BE-9EBD-63A87425E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4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BD4210-BBCB-48A7-9150-8E53FEA04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3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0507016-F12C-478C-9704-EF4CB4384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8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CC6730B-DF0C-4BD0-B281-0C291D61F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6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6A9C12A-9328-4660-BF68-F53C5CAE5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7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6B1F2F-FBB3-46B4-9AC0-92EA4FD78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0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A47EB6-CC67-4E42-B824-6F7A7BF70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9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9035FE5-23B8-4FE1-8304-B98E41A23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2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9CBDD57-6B2A-4363-9DED-7426DCA68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9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EF0E47-B117-4E03-B5FF-654BBD8BA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3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7D0DE8C-61BF-4363-9290-55A940A06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0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E4DCC8A-452D-4744-B07B-99451D3D7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4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88A7660-6F32-4BAD-9F4B-8E2F6B6ED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B97835-F200-424B-84CA-6FF0D587D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4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D8AF969-8D65-4F18-98AB-36FD5ED97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75BC204-B893-4ADA-99D9-A9ABCB148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6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05503DC-F6BA-41D3-BE09-38A293E73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8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4C7FA2-56F0-46F6-857E-D77DC6194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5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865A85E-48BE-4CCE-9A6F-83A42EE1E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B9EE7E-5772-409A-8FBB-CEF348CD9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9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29A535-0408-486B-9794-E8ECEA2E0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8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E8384DC-8788-4192-B21D-E8CC6BD40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2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942D2B-1CAF-427A-B69D-63541C692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7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54464AC-6DE2-4DEA-8B93-5EA496AC3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8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7BB5EC7-5AA6-4EA7-B0FE-3C69BF14C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7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69BDCC8-2056-4DF1-BC4B-57809E3E5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1C239F9-2FC4-4D88-B502-30A54E913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4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A8FBD08-4C4E-4077-818E-2B7E266A8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7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45BE8D2-66C0-46EA-A9ED-9A5562B60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6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136E775-557D-495E-8E3D-B592E689F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6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7A8B247-DA36-471D-9228-589935DA0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5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5325A5A-9586-4D1C-B947-EE253B9A0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3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7A3D90E-56CE-4AA3-A81F-8E7795E2C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5F97EB8-1994-4F3A-A8D3-51B43C1A3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0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9EAD16D-AF25-45C8-951A-DA8121D34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4E36451-036F-4A2B-8A76-318A3274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4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7CD79EE-207C-4503-88BA-C8247C46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8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A386D42-865B-433C-96FE-7C7277B8E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8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A54F3B-102F-4206-8242-3FFF5EF63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4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0D2000C-F15C-4AF2-BCC5-8DC4B10B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8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C1DA1DC-4C96-42C1-B2DC-7B5F708C3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2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5D8EB74-2163-4732-A0A2-291507800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1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9E4D3B-D81E-4364-9C7F-7F3E992A0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6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AED7F23-1744-46F8-81E8-177BF603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1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E3026C5-793A-4A3B-9FC5-2FAE2FD3D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3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62B881-B364-4DAC-AEDE-AEB987E7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6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677BCFC-7C34-4486-9418-4E9AD5CE7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0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D40C82D-C7EA-40C1-871F-5ED2F082F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2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6343173-2263-453A-BF65-B7F62087A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3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BD30BD0-7047-439D-B311-78646A43E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3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015AE3C-9124-4F05-B1D0-930BCDC66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1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7FD85BD-741F-4133-BF96-9CBE8C437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C7119EE-51E6-4491-85D2-DCBD8335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7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B5B373-C223-413C-8D6A-956DC85E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5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C8F7B6A-2D88-46B0-86EC-36B85B62D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9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9917B53-5ECB-4FD6-8540-0344EF9F4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EFA316-3890-42FF-BBB6-18BB1D0BC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0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149D50D-0FF7-4628-B294-CD33150F4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9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D91A1A-A4D3-429A-AFB6-163B1C1F4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0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3CCB2F2-DF85-4F1C-97A2-258C99FF6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962780-35CE-4382-98F7-730F45E77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0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0CAA65-A1CB-4E4B-8336-FAC1AE181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5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92D1100-1F17-48F1-BBE7-C352346FF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2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0BBBE0E-4607-4C79-9346-6EFE2345B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3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D5DE8C4-9E8C-46AB-99EB-9198BC30D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4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6DD47A-6037-41D6-8388-E72A0B664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BC2CC83-AF2E-483C-9970-157927E29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0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BD8421-52C4-4303-933D-2748A7A64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3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A0BD9FA-22E0-45C3-8F84-36263C941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0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D591BD3-A815-41F9-8D50-539298A66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AE6340-804B-4801-8636-6D2720F6A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3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A7CAA62-68BB-44AC-9F16-3F8480B4B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1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5DB5800-B491-4A88-A41A-881313B00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9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552D4FF-DBF4-48C7-BA24-BFA0B773C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0698708-5077-4FAF-BF7D-1F5E68B87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2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C4C78F5-E337-4E2F-8939-0A7D8C208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1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0077DA-A1D5-43C9-80A9-42A1AAF5C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1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9B15215-DCB1-451E-8735-5309E8D40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5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B7AE9E1-E8A3-49A9-B541-0A0978B32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5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7207E96-0394-4371-ADED-6F728ED9A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1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DEB5F2-8216-47DF-B557-7626B2153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A85300-EFED-477C-BAD0-5295CBB98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4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015CA40-70C0-485B-A64E-06FFC0979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5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201D65-DD5F-481F-8E2D-2F1E8FB7E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2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776893F-A165-4275-A7D0-67395291A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8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4EAEDB1-D087-4AF1-AD06-1711C05D4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8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E5B8D09-13F2-4CC8-A64E-5EDC16A36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0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8E424BD-8A13-42AA-9C90-430DD7F2F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7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FEAFF0B-3E2F-4969-A12C-36F368029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1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BB0498B-04CF-4646-B102-EEEF04304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9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0D0E6DC-00E6-46F5-9FC5-AA1802C1B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4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0D0ADF-AEEF-4B30-8AFC-4E876036A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4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10F6F66-D1D1-4B70-95F0-9922455F9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1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15B3DCF-AD44-40A6-B985-98329B3E7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7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35ABF9-F5F7-4A90-A837-3B2FC941A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0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B885FF6-9277-4209-878A-C3A5C9422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3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A62F459-869C-4021-82D2-799CB771F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96FD6F7-1A0B-470D-82B9-722726EA2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8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96E12E-B4AF-4726-A118-406FA028D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3304DB5-19E9-478D-B2F9-A99855EB4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F464971-1E83-425E-B417-E83AB6D8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5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AB5BFA7-45EB-434D-8D8E-680721DCF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8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A8D7F22-4797-40AB-A573-A1C37E92B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3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38601D3-4213-4FA5-A0B7-02065FF7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2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ADBE489-45CF-4CAD-BB6B-DD5DC1116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4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34D295-AF9E-47F1-8637-F7D90380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7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8F31AA0-6409-477C-906D-24D5ED3E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3BCBA98-E718-4AEE-83A6-C334463C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7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C13289-DC95-450D-9CE5-813227779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2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55492E4-5894-406C-8A7F-9CE3252C6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D63115-C230-4CD2-8FFE-65CCBD685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6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7B7C94-D810-4D92-A3CD-CF2E38127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5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E141D79-F23F-42CB-87B4-FC16B0BF6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7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FDBDE9D-E45A-40C4-8393-EE4A4379B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7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051A053-52CD-4D74-B45B-E90A03F59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1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4720A18-D58E-456C-89F7-B14C97C84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2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DA668CC-4567-4D5C-A091-ACA885FD0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0077588-4E21-479B-A15F-7E1A8459C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8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9D0DB5F-F67E-4DDD-84A3-1116CC7EA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8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279B3CD-BDB8-44F2-94C2-8928A7E05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0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CFC83AF-8C5A-402B-ABDE-6E5B079D3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2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DC43BA-2EA5-4410-B6D1-207B35D9F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E8B4863-D9A4-4E17-AA88-4E4A2A80F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0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FE807B2-FD8C-40E5-A1EC-97B6AFF85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0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F7BC79D-5219-4981-900F-943171229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8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194C75C-F1AE-4764-AF86-C7955CF99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0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66853C5-1D9D-4B32-898E-813EB5CF5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1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E719E1E-6496-42EA-881B-EB951800C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6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95D01B-27A6-41ED-B05B-43A0F04B9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5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58989DB-5E97-4590-A63D-E58819D56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76F75BA-89EA-4A96-A868-71F703280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1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47E4145-E3E0-4131-ABB8-BD961243A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2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E6AA00-A3C9-4B31-8CC3-8434106B7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7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6AED59E-514B-437F-A47F-494BF06FE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C06982E-5830-43CC-8E00-4EED476BA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8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AB93F3-E26A-4407-8BD9-5C31D8A07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D8D51A0-0B4C-49A7-8462-FDF17442C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7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5BC1E0F-4DEB-462C-A2BE-444D24420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2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0152468-E852-4DBD-8A24-88BC1A2B1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11AA9CD-CD03-4E49-ADBC-1DCE863CD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2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6C451B5-0621-4933-80AA-FE468F80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1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04CDF1-349C-4733-968A-A57A22663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9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41402E8-F569-4F36-BBCD-6A57BD020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5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58EB7CB-3B10-4659-B0B0-5D43AB2E7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0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93B2C52-DD12-46A4-89AD-498BBB277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1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A01A53-B9CE-4469-A1B3-13B02E4DA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1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A35570-543F-4A3D-BC53-CE607D71B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FFA33D-F441-4F50-B5FD-BD92BF85A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4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8A6AA27-763E-46DD-B9E0-0A98A65B2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6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AEE702-7D5B-4EA8-B5C5-D4939E347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8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1A69ED9-0E74-4C83-B48A-8520CA7C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5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3BEF67F-8B9F-4CD6-9E08-055D472C1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4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78B9EC6-832B-4999-890C-E526FB4C9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2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805DD0-1EDD-40F4-9343-B5808C12F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2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52F1D32-E1A4-4CB3-ACD2-D7DEE9A6B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3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74DED2-BBA9-4EB4-9EED-093212DFF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7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E34C37-2A5F-43D1-B822-5C7D08927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5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68B708-C6E0-497E-9A74-12673392A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0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850842-5699-46CD-A616-AD5784044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5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2E13550-200F-44F2-B2F5-F2C2C4109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18C0BD-9807-4D4B-97B6-B745196CE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1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12D696C-B717-41DD-A89A-4CF7CA92F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6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7743330-B959-4D7B-9FB0-10029A3DB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8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F22BD0A-C81C-42F0-A14C-385D88888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C479CC-B3BD-4898-99A2-EA800A872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DDC40C-6DB4-41D2-9A64-267E294A3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1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3624AA-4C37-45F1-A5FD-A328D6307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8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1D51356-9460-4426-970C-8FFC940B8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3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E657BD0-A159-4DCA-9069-96EE8610F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7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6D45BC9-A94A-4AE8-8FA8-6B5007F4D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4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3FB7485-D5A4-4C0E-B840-77F2A5B3A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2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C0817AE-3AA0-46C5-B3E5-E6AAEFF94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3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BE7F171-72B0-47A8-9120-2991444E8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2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88613DE-06A3-4493-81BE-FBB7DE616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4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0A85194-F91C-43AB-BC97-CD19F171E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3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BBF9135-932E-4818-85CF-01E698E71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54D116D-A09B-47CB-982B-CD5E2F393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D99E4FE-FE45-45C8-8076-9056FEBCE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3CF744-A5DD-4FDA-A5B0-02065366F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2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FB6E65-5CFA-452B-96F0-54CCE18C5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4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F5ACB06-ACC2-4159-A255-121E2F0EE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6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A0AE3A7-4664-4FDA-9203-C90601922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6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79C7687-9696-4848-826B-03B35464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7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5D0495-B9CE-43A7-A2A6-1AD80ED2B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D2FFF93-4AF7-4200-8374-90986FF89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3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11A43D0-3473-4F91-BBE7-BBDDC4555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1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5796364-604F-4D08-8FE2-3581F551C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1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E3F888D-BC7F-44AC-9CC4-9EB79E0E0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8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B97212-CD45-4F05-96A3-6CBF0AF54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7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D287FA-5D2B-4835-896C-4139A35E7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1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3F3F61-8BD9-4D51-941C-414ADD11D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0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8201D24-B553-4E01-9EFC-F1A4B4E18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8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F0BFA7C-1415-46FC-AFD4-2CE46A279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0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7FC78F-01DC-494A-B386-673BED36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7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5998494-3058-4416-A77F-6D799C8E2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0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7A4EDD3-64A1-4C05-8253-DECF43049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2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03A3CCC-CD19-4F77-8F7C-EB185F8FE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2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2A33390-CF7F-46A9-988E-4161D82A0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16D702D-2794-4BF7-BD12-524AE5903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3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A5A8251-4AF9-402E-8FCB-C28CE608E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2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E97E27-EF12-40F5-A2C7-EFDC91712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1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588CD3-F9BD-4A4F-B413-7CDCCCCB1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9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4B17393-3EFA-4B2B-BBA3-DE22F1E2D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8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66366A1-87C9-41DC-A930-7BE328A66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0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2E25C8-F2ED-4603-ACE5-91E3306F0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6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B75615D-F6CD-4912-B854-FDEE53A9F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6FD1AD9-03C5-4CE0-A1A5-981E585E1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3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C817549-421B-419B-B1C0-E6ACA087E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7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82DA45-6C5A-43DD-B5F8-3FC734BB3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0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080ACD3-6E46-45E1-8FA9-0F5B82D9A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282FBE-378A-4479-BD21-01B9895A2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8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A7E1D1-D587-4506-BD66-F3D225AE5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B99A39F-8794-4B8A-8B2C-267C23A16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2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47DDB5F-632F-49B7-93D9-3A923E551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A5ABEDF-76F0-47B9-9B76-87EEFBA8F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0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679912-39FE-43FD-9AE6-76EAB2F52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5CA11ED-9D56-4306-97D6-5954836D6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6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024390C-01E3-4D4B-8CD5-1FF97BBE9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0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9009A1B-D023-4B2F-B1E3-D1E944E1D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1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4021D8D-BB21-40EB-B94E-79E662A9C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C081FA9-BEE6-4D3D-96D7-8FDE7AFA5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5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5184342-5611-45BD-A38E-2304570A1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5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8360DF-9873-4ECF-8DF0-1EE07EF54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CCD6145-4CC4-4A6E-9594-D100CE6A8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9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20BEA5B-C305-4C61-B5B7-0F3938D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6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1EFF069-49F7-4E11-96F6-437B279F3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7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6FDD08-F936-46AE-B94D-F9CAE5FBA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6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48E02C-C89E-4156-8D8D-92F17DBC2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3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289A94-5764-466D-9359-CD3F55526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0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C227E28-EBC4-4466-9940-01991D85E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E71226D-D6E8-4608-8F2E-68EDE24D6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3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B98DD6C-6D2B-41D8-9FC3-995D074FF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7BE2A1C-04F3-41D1-82C4-0AB1E07E4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8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61C7801-367E-4457-958C-568FFE4AF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0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1E60C8A-085A-4315-A211-220299B61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7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13328D6-3988-480C-B776-32B0ED71B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8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1EBD4E-9277-4F27-BA63-ABDC4F10C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2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621EC67-A02D-40B3-A3CD-FACD09C11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39FE3B-CC1A-412F-BAE3-DE09AFEEE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4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6526AE-58FB-49A1-BACC-4F80FB3F2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2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3DD63B-8EB7-408E-A451-6B8FC93DF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A06B36-B6B2-4338-8DAE-B2F828081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1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44AA449-569E-4ADA-8AF2-AEC2C74BD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2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887A75-0C64-4B26-859E-3F098EAEB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8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6EAB8DF-A6DA-4264-A90C-82693FCD0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5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175C209-F095-4052-928E-E127FA95C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5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79F7FCB-3B41-4267-9BC7-E4A20025C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4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76ABB99-FB3A-4759-B119-6FB3FF47C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7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875656-114F-4A4E-A6EF-1713525ED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2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BA45C01-2B0B-4E7D-9BE4-FBFF04A12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6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9549542-6BE9-42AB-99FB-B772807C8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6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4B7CD7F-C559-4CD1-817A-6559DAE34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5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4880469-6F47-4744-9F0E-40BB81215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6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028B3F5-734F-4045-B30F-F981D6D3F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0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C081F90-1F5E-4E9D-B279-B3C79FF1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9AE64E2-2385-48DE-B9A6-F9D023D39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5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64B9C72-5BB0-4669-AD44-394B056B4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2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29C85A5-A00B-4647-B376-DDCA040D2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817B263-3B48-46BD-BD64-383B3777D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AF4B1F-DBC6-4B2E-8B3A-DA61C629D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1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495741C-2E50-4642-BC4C-9BC04E6FE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8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F48638-BB13-436F-A129-D0C67AF2F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4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1F7E59B-888E-47C5-B306-C54F20F6E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9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2BC9AB-302D-4348-A87C-FA3BC0529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1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FFEEF1-9E57-41F7-B04E-B0B218009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A162FD-9BBF-440F-A872-59C77F186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2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E3FACA-9049-4B98-BCEC-5EB5BB9E7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2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67E542D-0D3D-4412-9F96-10E5793D0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6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701C81E-BF49-410C-ABCB-6A8ECA92B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9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2CF1D9-D713-4D6C-A53D-0EC4A8512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6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21C92FC-59A3-4633-896B-7D3AD0595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2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34C4AA-58C1-4DE7-BFCC-CEEBB8EE3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7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275EA03-7B3C-4E2E-B488-F1EB757A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7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6495496-60FC-49A7-AB1F-3572FEB35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C8603CF-2ADD-407D-9463-81C776F48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4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31534F-6AF6-4AB2-8BF2-4479A7C6E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5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426F83-3206-4D89-B783-B5EEE738B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1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F229D11-5892-4EB8-B9A6-1B56F4539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7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56205E3-1BFF-4BD6-B607-4D7FAEE39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19C02B7-7F1E-4F5B-BDD2-A75BAFBCB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759C0FC-2699-4C81-972E-8350CF3AF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3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B66378F-60C3-4F0B-89D7-224874223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6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3D20C9-1841-405C-8DAE-26AF74B3E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9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C2D5009-A38A-4370-9ADE-C28257C2C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2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7F97FC9-30BE-4062-A25B-A0C317A12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4256FF3-F65A-4682-9F0B-F1F77D7C2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1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D36F3B8-AD35-4A7E-8CBB-95915FF2A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3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FF86D2-F776-483F-9BB1-58F04BABC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5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49FFBFB-D2BB-4FB9-B36A-4B6725549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5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B1E59A-FE0A-419D-BD2C-447811A4A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1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131952-0430-4755-98CF-4B2A39B29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6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6FC8FC-09CC-4C78-A654-B72EE6DF7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7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D04980-D488-487E-A7CA-2A4E3B65D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9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E7FD97D-1B9C-4A26-A7D7-EB0B15209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7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FF5E5F-20AE-4644-A881-77FCE3C5F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6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384E1BF-98B9-4EB4-89C6-CDC5C54B1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7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8F3A01-3331-416E-8BE3-EEB5E4F50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0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8520EB9-8991-4C37-B241-467AE8081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A52D237-A078-4A23-AE27-09D0C76F5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D011D7-D597-466D-83CF-B570865AA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C536204-BFB8-40A5-B402-C6D7E4129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2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BE77BDB-E204-4D71-83F5-FEBCCDE72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9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A184555-7C93-4014-932D-9F7F7A39D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7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0826C6-E304-47EB-A459-2EF4F7CC3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8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CBB154-EF61-404F-BD51-DF1F82499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0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FF06482-AD66-475E-A529-E4715B2AF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5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DFA7F92-798D-412A-AC46-99D1F474F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E9C63F5-C144-4E8B-A9CE-5F1F3552D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57B7B8C-B2C9-4D54-9241-FAA67AA19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58F9F34-F91F-4214-B3C7-ECDF9FB7A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5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BDD912E-0E2F-4364-8B28-1266B26E7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9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9F4EB9E-9C5A-40E8-9CAF-94FE619B1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7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D768FB1-1FBF-48E0-9E3F-CF20E1A78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6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BADE0BC-D164-4148-AE72-E9282D6B6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CC0D05-F8EC-4F54-8D15-4E6AE539D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8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4A0E6CD-52EF-44DF-82F0-22658740F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6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CDB3681-83BF-49BC-9B90-A11A02892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D77AB25-50DF-4B5E-A864-DA8D87077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5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340BD87-A22C-40DD-B1F1-5ED6E23BA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5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41543C1-56C3-4A21-8B05-F98175E5E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4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171A7D-8D3B-4AA0-BDB8-2056EC409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BE07AD8-C83C-42FB-B827-83195C972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0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98E503-DA7B-492E-88F9-2FD220C2D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6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7C21F49-E0D0-405C-8A8E-99137FE9E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4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6E0753C-CEE7-4533-B1BD-9DAD1E1DE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9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C526F9A-34E7-486D-98A9-763089869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8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1FFCDE2-D676-40C9-8AE2-676D3718F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7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8955F65-B334-4C0B-977D-6AF4038B8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1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ECCD902-48C4-4AD9-BF7F-283043C18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7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06A146-970B-4775-9C01-E9478BB3B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EB33A3B-F78F-4D5D-9E3F-99E218E2A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BBC7C29-CE93-4206-BA27-5EACF4D8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9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BA3A97-2017-4A21-BCE6-B3E43EF57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6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F4D01B3-0F1E-4AF9-874D-F4D916E90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3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E884A7C-13C3-4703-82DB-022C92A89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4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A1E826-B418-44F3-A1A6-F7380E795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8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2BA1E5E-1CC7-453E-B7ED-C5013C192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0041728-BFAA-41C1-901C-8EC8BD311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4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459449C-52A7-47AC-9EC1-798EFEDE6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3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4FF639E-B55E-40B3-9A6B-B70D4EDFE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0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05C844-ABB6-40EF-8968-6E5098A43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6326D5D-62A2-4418-84B7-7C32D5708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8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CDDA281-8D2F-49C6-A833-127F3D3EB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7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AF2BEC-CA85-4F92-91AD-4320D299E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9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47E0549-3C1B-4EEC-BA6F-7B46042CA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3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67F290-6F6E-4BE2-BACA-E70CF4E0C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803802C-B818-41CF-B522-709C19890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8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BAF357-E6D6-4FA8-AB56-22EE00C18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1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8D42F5-5AA2-4226-8783-2B321D0B3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2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F24540F-0986-4C7C-B28D-3D96FE4B7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0529F09-1C79-487A-AC34-DBCD50D28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0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C44D3FE-9F7B-4C7C-9866-AA022712B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6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F808154-A877-405D-A77B-5C58B5281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9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6B7C5F9-93D7-43DC-938A-532E2DB6B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9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EA6D6C8-F107-42E4-94C0-440E52A35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ED009BF-F67D-48B2-B0A3-4E4624C14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2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8EBBE56-2C1F-4F03-9BFF-F351134C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6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5BA7CCD-E1A9-4697-857D-5A536ED6A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5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C165330-F625-4B33-BEC2-8B97FE30C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6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1CC0A9A-C441-4C73-951F-DE2533BC4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1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411B4A1-62D1-4A80-87B7-2E3DDCB61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4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E2D0670-8EB6-47A0-8834-E81F1C60C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1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C5C6F1E-C970-4191-93F4-5E52B04F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6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ADAEF77-FBB1-41E3-A883-2522CEAA4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7417EFE-0486-4D7C-9E82-4632D3D42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9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F311F8B-B17B-4FFC-906E-3875FBB8E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8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E89EAFE-AA57-49DB-9AA2-EABF76DEE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7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65544F7-7C2A-4CED-8EF7-3A2BA6293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4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3C103B9-D476-4FDF-B183-73F42EF52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023B594-9FFC-41AA-A695-AD1DA9E1B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5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21DBEB2-47F1-427C-BF36-B9CD3269D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6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A8AD94-D797-494F-9B4B-236B59515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3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C10267-5F84-47F3-AEA0-D22742DCA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3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A099C8D-19D8-4738-8175-9B4B38A49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3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6F9B14B-B4B8-4114-B650-E43B1D8B1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4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B484581-EF79-4418-B7D7-4EC1F2346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9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CBE0EF1-A39A-4477-81D8-903796AB9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5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AB27A0-2793-4E07-80C9-C953DB509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6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AAA517B-D6F9-404E-B99A-091271770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A0D008-78C2-4AB0-B811-CED679E6C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8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45749A1-C79D-435E-B03B-FA2B7DA79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1DCB7C-7006-422D-AE0F-E048AFF6F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6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476D067-E589-4475-A828-51EDFA7F6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5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41A3905-35C3-4316-B9AE-A081145F3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3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68A3E89-CCEC-4442-9150-0C822D506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2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690CEEA-B2CF-458D-879A-D951B34D5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0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2E39CE0-45E2-4F3E-A94D-DABCEE95E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10B1AA9-936C-4DCA-82CF-7CCE1248F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8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C620EC5-DCAA-4FB6-BE00-CCF9627E9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0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2D95306-47A4-4EE2-A96F-0A4D0377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9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970CA35-7B6E-4010-9C41-CADA108E3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6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C2BAA7B-B85D-48D7-8D46-2CF2A9FCF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8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9291DD0-D7FD-425E-B9B0-DCEAE936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8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C7AC02-EDAA-42E1-830D-77B3C4A00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1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4F415E5-304E-447E-A6AE-27685A050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4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D6FE0CC-23CD-4982-A858-A7D257095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0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0A1FE3C-7B1D-4D93-903A-09154B178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8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890E044-BE32-4CE9-9B7E-FA5A6D6A7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3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C1075E2-B3BD-42B0-88EC-2C07A87FD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6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629660F-4495-4908-8C0D-FC93E5F17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8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DE97FFF-027C-456D-9F0D-017968CAE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C72E72-ABD5-4093-BBCC-D66E4A9D5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3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F254BEB-5AF6-411F-A77F-9080E7ECA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4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11FE0B9-D1F8-4F46-B29F-6CD1F0159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0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379F40E-4E6B-4540-B72A-75996EFCC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3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F566F29-41D7-4188-B23B-27430A91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2569D35-5B2E-4FB9-9BCD-073B60A97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1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DDD8FB9-A1B8-4680-ACD8-F6AA900A0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6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FDD296A-8570-425B-BE7D-17AD0B107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3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6E29C03-2E28-4AD8-9FB2-FE58687A0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3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5A8B1E-E260-4941-A537-E1AA4F4BE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4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E5ECD1A-EE1B-47FE-990A-80324EF7C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7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786B78-3D9A-474A-ACB3-F28BE0E0B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4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6C1F949-5190-4987-BD98-414B49B7D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9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3E8887-EEAE-4EEA-989F-1C20AFFC0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4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F7264AC-8E7F-4DB8-B353-CB111F589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0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F07028-2358-427B-A149-FE2922B94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6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A3DAC8-FC13-46FD-A8EE-C55E38920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3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E3CAAE7-3A3A-4622-886F-321816880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2A64CD-F69E-4B57-9FD7-B13A94E2D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1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8D82F2-D5A1-4574-98BE-D79DAD286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3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C450320-71FC-46EF-84B6-FF4A05EF1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7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02B8902-2984-441C-8F53-354787A90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9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E6BB5F-F63A-4CF0-BA2B-B5832A9F1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4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C52B6E0-C72C-4EE7-9EF3-C6B9C8957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9797BC-2CE9-46E3-B143-D9016CBC9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2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BEE5A8-7CF2-4CFE-AE2C-225ACFA34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0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A98F374-9199-49BD-A3E2-3F2A2BA19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F1884B-458C-4C5A-8D51-45443F6B6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3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2C6AC94-4F5B-4F09-BAE0-17038D77E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9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9CDD98-F523-4741-B7C5-B8650002F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2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F93F07F-98C0-408F-86CD-401D5B42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0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19B7B2-E265-4D49-A422-18AE58F08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1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C755A1-6741-49A1-86E6-A0E14E19E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889504"/>
            <a:ext cx="43205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3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445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445</vt:i4>
      </vt:variant>
    </vt:vector>
  </HeadingPairs>
  <TitlesOfParts>
    <vt:vector size="44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Böhm</dc:creator>
  <cp:lastModifiedBy>Matthias Böhm</cp:lastModifiedBy>
  <cp:revision>10</cp:revision>
  <dcterms:created xsi:type="dcterms:W3CDTF">2018-11-01T14:43:36Z</dcterms:created>
  <dcterms:modified xsi:type="dcterms:W3CDTF">2018-11-03T11:56:38Z</dcterms:modified>
</cp:coreProperties>
</file>